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5A13"/>
    <a:srgbClr val="005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6D13F-E44B-5522-8984-3D1F316EB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577DC53-02C2-D415-58BF-3CEF208A9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47C8B6-10F6-0271-3C69-8A6B2FDBE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17B70A-E9AE-D940-BFA0-405BA4518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A171EC2-AE79-A3C3-BA3A-B8C5AA05A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0805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804406-2E24-5CDC-10A2-E7A868B5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CD5C20-16AB-B58A-6BDB-B6D27FD33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D9B267C-09D1-9E58-63DA-1D2C7E3F8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A2B6FF8-3F2D-4509-52FB-FEF9AD00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C6494C7-E9DB-E74A-5942-68E413114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4206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35F02B-9AD3-6392-53A0-F2E88DCFC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7DF95EC-F1C7-B96D-D0BF-391DE53A9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03BE769-8F2D-1DCF-11BC-5F07F4B9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D81472-486E-0DF1-62F3-9F9A9AF13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3579D-9007-3291-04E5-876C955BB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767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DCF6B2-3352-D8F2-5308-5528E8508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F22088-0C1D-40D7-BCC1-7FE039E5F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FA99C8F-8DE6-4A29-DB6F-4836B56EE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F67820A-DC36-ECB0-F8D0-1820F63E5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B6DE699-F2BC-D41E-9DF9-CDA73ED7B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70915B6-C03A-A29A-31A5-17E923304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138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A42D71-070D-D804-4BC8-D41DD9175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20B4A17-A4BF-6495-FF54-CD439BED8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378702B-88BE-BDC9-18BA-7A7C81B71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4818462-35CC-D78D-E83B-40AC303554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5EE3D5-23C3-1462-4FDC-08072A0A5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1490563-3085-1624-E927-46916B575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9A3F37A-EA03-67D1-2CED-2CF424D06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DEF0556-72DC-E0C9-4785-2FA6CF67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5417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4310C4-A7DA-2D78-8516-BB79301A3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D786405-7E02-6208-B1D4-12452B543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714C3AA-B549-7E6F-0916-A355BC485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A8BF1AE-B88E-3129-690E-E2DBFE927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741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8637744-3F81-72A6-5F80-9B382238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FC002F2-3F8C-CF02-EDB4-ECDBF6B8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6981B01-1D4A-BF90-F46E-6839D4EB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646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8F43F0-35C5-C86A-D765-4AAAD0A21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6F1219-F426-EC69-58BB-2E11E3207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5BA78C7-DC44-8DD0-406F-C6D32A85F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53A1615-67B8-3974-5412-460B39F0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6B26C3A-62D2-6471-90F7-24073934C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E798697-41E6-9F82-C0E5-72510BAD5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920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3CE43E-E37E-3D5A-48CE-2AD215BFD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9DBBEE1-FF34-41DD-9B44-3CFB43773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EF178A9-C237-6983-0B3B-D931B50EB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E44BF92-1C5F-81E8-BE7D-ADD695DBB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322E3C8-6726-9F27-49A1-C5880F395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359EC5E-5B3D-BF1C-75DF-F3C322F2B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4998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978B2F-F153-CB1C-79D9-16C8ECB18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B4F7541-5204-F464-1FC5-BA3264C1E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471C899-33E4-AD32-F3F5-B425938AF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2A30F03-CCF3-98FC-8DE9-EEF1F488F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5ECBA71-239C-D4E1-5D9D-C7DF1F6E3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505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B6B42AA-2FF9-11B1-846C-2B17B9A8D5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87E4B86-F0B6-8C1D-6A19-473942FE7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6DFC509-5669-23A0-DC0A-1ACE0770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52F263-ACB3-4EB1-D73A-75E60A294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FEFA2E9-BB7C-3A4B-10BE-25BF25A7D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135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883D977-D611-54B8-AD1D-4C07F9B2F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17C57A8-095F-5290-C708-4FD69DDA6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7E22BD-0F67-BCF1-03DB-FBE5145A7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14AAF-A3F1-4037-BA49-AEF5A27C3729}" type="datetimeFigureOut">
              <a:rPr lang="pl-PL" smtClean="0"/>
              <a:t>8.01.2026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1B4177-66F5-8257-D3EE-7868BFDC17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1A43EC-6065-8DBB-02E7-62AB380DA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FC80B-1EC9-4A19-89E0-198D6F612F9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947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399E3AB9-8F76-534B-359D-1724C56801EF}"/>
              </a:ext>
            </a:extLst>
          </p:cNvPr>
          <p:cNvSpPr/>
          <p:nvPr/>
        </p:nvSpPr>
        <p:spPr>
          <a:xfrm>
            <a:off x="635000" y="5105400"/>
            <a:ext cx="10922000" cy="1536700"/>
          </a:xfrm>
          <a:prstGeom prst="roundRect">
            <a:avLst/>
          </a:prstGeom>
          <a:solidFill>
            <a:schemeClr val="bg1"/>
          </a:solidFill>
          <a:ln>
            <a:solidFill>
              <a:srgbClr val="EA5A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i="1" dirty="0">
                <a:solidFill>
                  <a:srgbClr val="EA5A13"/>
                </a:solidFill>
              </a:rPr>
              <a:t>Tytuł Wykładu</a:t>
            </a:r>
          </a:p>
          <a:p>
            <a:pPr algn="ctr"/>
            <a:r>
              <a:rPr lang="pl-PL" sz="2400" b="1" dirty="0">
                <a:solidFill>
                  <a:srgbClr val="005999"/>
                </a:solidFill>
              </a:rPr>
              <a:t>Imię i Nazwisko Wykładowcy</a:t>
            </a:r>
          </a:p>
        </p:txBody>
      </p:sp>
    </p:spTree>
    <p:extLst>
      <p:ext uri="{BB962C8B-B14F-4D97-AF65-F5344CB8AC3E}">
        <p14:creationId xmlns:p14="http://schemas.microsoft.com/office/powerpoint/2010/main" val="3083718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9E38E09B-67BC-B5C9-7EF6-915C0C877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6102631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0a0407-3e79-48d1-9ea6-149238f0a07b">
      <Terms xmlns="http://schemas.microsoft.com/office/infopath/2007/PartnerControls"/>
    </lcf76f155ced4ddcb4097134ff3c332f>
    <TaxCatchAll xmlns="3233878b-863e-42d2-a7fd-3517492fd0c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99632432AA3F742A86EE96A474D9A61" ma:contentTypeVersion="16" ma:contentTypeDescription="Utwórz nowy dokument." ma:contentTypeScope="" ma:versionID="cc85ea0354cb0e9a2740599d0de60063">
  <xsd:schema xmlns:xsd="http://www.w3.org/2001/XMLSchema" xmlns:xs="http://www.w3.org/2001/XMLSchema" xmlns:p="http://schemas.microsoft.com/office/2006/metadata/properties" xmlns:ns2="be0a0407-3e79-48d1-9ea6-149238f0a07b" xmlns:ns3="3233878b-863e-42d2-a7fd-3517492fd0c5" targetNamespace="http://schemas.microsoft.com/office/2006/metadata/properties" ma:root="true" ma:fieldsID="3cf57b247f60036c90e2af8025d9359d" ns2:_="" ns3:_="">
    <xsd:import namespace="be0a0407-3e79-48d1-9ea6-149238f0a07b"/>
    <xsd:import namespace="3233878b-863e-42d2-a7fd-3517492fd0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0a0407-3e79-48d1-9ea6-149238f0a0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Tagi obrazów" ma:readOnly="false" ma:fieldId="{5cf76f15-5ced-4ddc-b409-7134ff3c332f}" ma:taxonomyMulti="true" ma:sspId="48bf8387-4c21-40bd-a442-73fff0f042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3878b-863e-42d2-a7fd-3517492fd0c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bab19af-5d38-414c-aecd-411d8f1b616a}" ma:internalName="TaxCatchAll" ma:showField="CatchAllData" ma:web="3233878b-863e-42d2-a7fd-3517492fd0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1DE185-CAD3-4BA8-BE65-97EAE774562E}">
  <ds:schemaRefs>
    <ds:schemaRef ds:uri="http://schemas.microsoft.com/office/2006/metadata/properties"/>
    <ds:schemaRef ds:uri="http://schemas.microsoft.com/office/infopath/2007/PartnerControls"/>
    <ds:schemaRef ds:uri="be0a0407-3e79-48d1-9ea6-149238f0a07b"/>
    <ds:schemaRef ds:uri="3233878b-863e-42d2-a7fd-3517492fd0c5"/>
  </ds:schemaRefs>
</ds:datastoreItem>
</file>

<file path=customXml/itemProps2.xml><?xml version="1.0" encoding="utf-8"?>
<ds:datastoreItem xmlns:ds="http://schemas.openxmlformats.org/officeDocument/2006/customXml" ds:itemID="{072A9170-DBFE-4FDD-A0A8-AC1D7D60E5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6CA4BC-BB3F-4008-8BA7-706F6046167C}"/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6</Words>
  <Application>Microsoft Office PowerPoint</Application>
  <PresentationFormat>Panoramiczny</PresentationFormat>
  <Paragraphs>2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Żaneta Krysztowiak</dc:creator>
  <cp:lastModifiedBy>Office</cp:lastModifiedBy>
  <cp:revision>11</cp:revision>
  <dcterms:created xsi:type="dcterms:W3CDTF">2023-11-28T13:48:40Z</dcterms:created>
  <dcterms:modified xsi:type="dcterms:W3CDTF">2026-01-08T14:35:59Z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0x010100799632432AA3F742A86EE96A474D9A61</vt:lpwstr>
  </property>
</Properties>
</file>